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7" r:id="rId2"/>
    <p:sldId id="258" r:id="rId3"/>
    <p:sldId id="260" r:id="rId4"/>
    <p:sldId id="261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86393"/>
  </p:normalViewPr>
  <p:slideViewPr>
    <p:cSldViewPr snapToGrid="0" snapToObjects="1" showGuides="1">
      <p:cViewPr varScale="1">
        <p:scale>
          <a:sx n="117" d="100"/>
          <a:sy n="117" d="100"/>
        </p:scale>
        <p:origin x="1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04"/>
    </p:cViewPr>
  </p:notesTextViewPr>
  <p:notesViewPr>
    <p:cSldViewPr snapToGrid="0" snapToObjects="1" showGuides="1">
      <p:cViewPr varScale="1">
        <p:scale>
          <a:sx n="164" d="100"/>
          <a:sy n="164" d="100"/>
        </p:scale>
        <p:origin x="564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DA5579-3FA1-6B45-8099-18598491D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979BC-A5CD-F948-A04D-FD66A31A46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5EC3-8FFC-8C4F-95B3-595732FB876C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B046F-5C33-5B43-AF26-39B1ED8EC2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B2D91-399D-CC4D-A21A-973885BF6B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2EC8-F19D-3A44-86A3-120A543A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3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500A3-EF9B-CA45-91C1-3C1463543E09}" type="datetimeFigureOut">
              <a:rPr lang="en-US" smtClean="0"/>
              <a:t>9/1/21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D2BD-A4BC-1B4F-A368-D5444C92C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8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font is </a:t>
            </a:r>
            <a:r>
              <a:rPr lang="en-US" dirty="0" err="1"/>
              <a:t>Orbitron</a:t>
            </a:r>
            <a:r>
              <a:rPr lang="en-US" dirty="0"/>
              <a:t>.</a:t>
            </a:r>
          </a:p>
          <a:p>
            <a:r>
              <a:rPr lang="en-US" dirty="0"/>
              <a:t>Otherwise use Helvetica.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3DD2BD-A4BC-1B4F-A368-D5444C92CF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2B3F4-0736-BF4A-B252-E7E8E909D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69"/>
          <a:stretch/>
        </p:blipFill>
        <p:spPr>
          <a:xfrm>
            <a:off x="0" y="-1"/>
            <a:ext cx="9144000" cy="47901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CD3D1F-BA81-7A4C-9560-B8A50D063323}"/>
              </a:ext>
            </a:extLst>
          </p:cNvPr>
          <p:cNvSpPr/>
          <p:nvPr userDrawn="1"/>
        </p:nvSpPr>
        <p:spPr>
          <a:xfrm>
            <a:off x="1" y="3886201"/>
            <a:ext cx="9144000" cy="297180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0C300-4EDC-D14F-8F6A-5DF659F248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7459" y="5402476"/>
            <a:ext cx="5050971" cy="168365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4923FC7-2CFB-8B48-93CF-F81899D97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62" y="4165670"/>
            <a:ext cx="6482924" cy="6494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D234B3D1-1276-6A48-AEA9-BA13886EB7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62" y="4833743"/>
            <a:ext cx="2357238" cy="392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D3975B-775E-B04B-95E8-A3AAA88BBD53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1C8EAC3-79DF-1D4D-AFF0-5D17141FF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6154735"/>
            <a:ext cx="2357238" cy="392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B834A2-88F0-2D47-9E8F-08F03F02E2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81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02546-BF70-0949-A7A3-92F7E479F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235"/>
          <a:stretch/>
        </p:blipFill>
        <p:spPr>
          <a:xfrm>
            <a:off x="-1" y="-9503"/>
            <a:ext cx="9144000" cy="46170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CD3D1F-BA81-7A4C-9560-B8A50D063323}"/>
              </a:ext>
            </a:extLst>
          </p:cNvPr>
          <p:cNvSpPr/>
          <p:nvPr userDrawn="1"/>
        </p:nvSpPr>
        <p:spPr>
          <a:xfrm>
            <a:off x="1" y="3886201"/>
            <a:ext cx="9144000" cy="297180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887F6A-5391-834C-B932-A607CE28F6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7459" y="5402476"/>
            <a:ext cx="5050971" cy="1683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D3975B-775E-B04B-95E8-A3AAA88BBD53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1C8EAC3-79DF-1D4D-AFF0-5D17141FF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6154735"/>
            <a:ext cx="2357238" cy="392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DB34B8-125B-A44B-BD97-616675A4E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62" y="4165670"/>
            <a:ext cx="6482924" cy="6494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7A045DF-111F-004A-978F-B451DBEB9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62" y="4833743"/>
            <a:ext cx="2357238" cy="392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89752A-6CD4-6E43-91B5-975AE456AB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1D46EC-B3C9-5F49-A65B-CBC1713EA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36" t="18735" r="1936" b="8635"/>
          <a:stretch/>
        </p:blipFill>
        <p:spPr>
          <a:xfrm>
            <a:off x="-1" y="-1"/>
            <a:ext cx="9144000" cy="3886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CD3D1F-BA81-7A4C-9560-B8A50D063323}"/>
              </a:ext>
            </a:extLst>
          </p:cNvPr>
          <p:cNvSpPr/>
          <p:nvPr userDrawn="1"/>
        </p:nvSpPr>
        <p:spPr>
          <a:xfrm>
            <a:off x="1" y="3886201"/>
            <a:ext cx="9144000" cy="297180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6B99C7-5A1A-5145-B2C4-9E4DB9CDAF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7459" y="5402476"/>
            <a:ext cx="5050971" cy="16836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D3975B-775E-B04B-95E8-A3AAA88BBD53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1C8EAC3-79DF-1D4D-AFF0-5D17141FF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6154735"/>
            <a:ext cx="2357238" cy="392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8F8146-6120-A543-A637-9E650E1D3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62" y="4165670"/>
            <a:ext cx="6482924" cy="6494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3F822E7-1935-BC46-9B30-E68697EC1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62" y="4833743"/>
            <a:ext cx="2357238" cy="392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49BB1-8B49-A041-8A77-C2AB6A1978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9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494725-2647-8E41-97D1-DBCC031D380F}"/>
              </a:ext>
            </a:extLst>
          </p:cNvPr>
          <p:cNvSpPr/>
          <p:nvPr userDrawn="1"/>
        </p:nvSpPr>
        <p:spPr>
          <a:xfrm>
            <a:off x="0" y="62401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BC299E-DC3A-0F47-BF13-B5FF78AE1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290623"/>
            <a:ext cx="7000059" cy="5670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9919E4-1E12-F04F-9457-249270A8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921" y="1215504"/>
            <a:ext cx="7999097" cy="322498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4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870FE3-758E-824E-8041-CFB50B03919D}"/>
              </a:ext>
            </a:extLst>
          </p:cNvPr>
          <p:cNvCxnSpPr/>
          <p:nvPr userDrawn="1"/>
        </p:nvCxnSpPr>
        <p:spPr>
          <a:xfrm flipH="1">
            <a:off x="0" y="62401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424D97-75FC-CD44-ACB4-A13D0825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4921" y="6392211"/>
            <a:ext cx="630865" cy="3325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097CF3-0DC2-3E4A-AE61-E8F1B77D3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4486" y="6052120"/>
            <a:ext cx="3091544" cy="10305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E59ADF-FC72-604C-9D32-78467B513359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C5036D-0F9C-E141-B120-71CAE5C02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1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50383-80D8-5E46-82DA-D8789846D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6ECBE-D9C6-6748-AED7-79112C0F4F54}"/>
              </a:ext>
            </a:extLst>
          </p:cNvPr>
          <p:cNvSpPr/>
          <p:nvPr userDrawn="1"/>
        </p:nvSpPr>
        <p:spPr>
          <a:xfrm>
            <a:off x="0" y="62401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035CBC-981B-5341-B5C5-11DF5A3F04E2}"/>
              </a:ext>
            </a:extLst>
          </p:cNvPr>
          <p:cNvCxnSpPr/>
          <p:nvPr userDrawn="1"/>
        </p:nvCxnSpPr>
        <p:spPr>
          <a:xfrm flipH="1">
            <a:off x="0" y="62401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1D5A77E-893F-BC40-8D34-D48728521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4486" y="6052120"/>
            <a:ext cx="3091544" cy="10305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FEC558-ECB8-5347-95B6-55F9353B71E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8B47AC-FE4A-FF4D-AA57-43D8EF56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290623"/>
            <a:ext cx="7000059" cy="5670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AB83880-A121-1F4F-BFC0-D85E9011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4921" y="6392211"/>
            <a:ext cx="630865" cy="3325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85349-BBFB-C940-89AA-8403506CBC3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AFCC7C-464A-C04C-BAFA-3BDB84022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3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BEAE65-8FDA-1E49-84AB-D6B04C56B883}"/>
              </a:ext>
            </a:extLst>
          </p:cNvPr>
          <p:cNvSpPr/>
          <p:nvPr userDrawn="1"/>
        </p:nvSpPr>
        <p:spPr>
          <a:xfrm>
            <a:off x="0" y="62401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DE49FF-3A6A-6845-8F0C-A5BC7767FD43}"/>
              </a:ext>
            </a:extLst>
          </p:cNvPr>
          <p:cNvCxnSpPr/>
          <p:nvPr userDrawn="1"/>
        </p:nvCxnSpPr>
        <p:spPr>
          <a:xfrm flipH="1">
            <a:off x="0" y="62401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FFFB4-1C97-E24F-8628-C8DC59399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4486" y="6052120"/>
            <a:ext cx="3091544" cy="10305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5C3CDA-263D-184B-9AA3-1F48B264549B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88658B-8E1D-B34A-98B8-2E6233B8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4921" y="6392211"/>
            <a:ext cx="630865" cy="3325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17C0B9-FA6C-C247-8E6B-530B8BD31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9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C1A49E-73F3-E843-81CB-D8534EE2F456}"/>
              </a:ext>
            </a:extLst>
          </p:cNvPr>
          <p:cNvSpPr/>
          <p:nvPr userDrawn="1"/>
        </p:nvSpPr>
        <p:spPr>
          <a:xfrm>
            <a:off x="0" y="62401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9E2C6-CC15-9946-9A41-B1653FFD0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2349" y="1047233"/>
            <a:ext cx="4219303" cy="3668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C59F0F-85B9-C54E-86BA-0D9D20DE3AE9}"/>
              </a:ext>
            </a:extLst>
          </p:cNvPr>
          <p:cNvSpPr txBox="1"/>
          <p:nvPr userDrawn="1"/>
        </p:nvSpPr>
        <p:spPr>
          <a:xfrm>
            <a:off x="668955" y="64471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11BF4D-C914-D348-8174-CBBD98A6A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4486" y="6052120"/>
            <a:ext cx="3091544" cy="10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8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F405-C883-F24B-8FCA-F210E2C3F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962" y="4597003"/>
            <a:ext cx="6482924" cy="64941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F3A16-C2D0-9844-A6F7-CF1F771F032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5962" y="5265076"/>
            <a:ext cx="2357238" cy="392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82326-CA36-9B4E-A970-5A9CF16A2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30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50B8B-7E21-3B40-8246-B5FB5351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CFA9C-E456-EA4D-8013-712762A52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6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1BE154-A8C2-8B43-BF63-6053194C57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520A0D-7ABF-1F42-9508-8BBA1CE3E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702D-8E53-E94E-84EF-9D7548E505F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50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282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10</Words>
  <Application>Microsoft Macintosh PowerPoint</Application>
  <PresentationFormat>On-screen Show (4:3)</PresentationFormat>
  <Paragraphs>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Orbitron Medium</vt:lpstr>
      <vt:lpstr>Arial</vt:lpstr>
      <vt:lpstr>Calibri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Hellerman</dc:creator>
  <cp:lastModifiedBy>Microsoft Office User</cp:lastModifiedBy>
  <cp:revision>17</cp:revision>
  <dcterms:created xsi:type="dcterms:W3CDTF">2018-11-21T16:22:44Z</dcterms:created>
  <dcterms:modified xsi:type="dcterms:W3CDTF">2021-09-01T17:15:13Z</dcterms:modified>
</cp:coreProperties>
</file>