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5"/>
  </p:notesMasterIdLst>
  <p:sldIdLst>
    <p:sldId id="259" r:id="rId2"/>
    <p:sldId id="260" r:id="rId3"/>
    <p:sldId id="261" r:id="rId4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D70A5"/>
    <a:srgbClr val="163B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21191" autoAdjust="0"/>
    <p:restoredTop sz="81066"/>
  </p:normalViewPr>
  <p:slideViewPr>
    <p:cSldViewPr snapToGrid="0" snapToObjects="1" showGuides="1">
      <p:cViewPr varScale="1">
        <p:scale>
          <a:sx n="169" d="100"/>
          <a:sy n="169" d="100"/>
        </p:scale>
        <p:origin x="184" y="30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1644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9" d="100"/>
          <a:sy n="99" d="100"/>
        </p:scale>
        <p:origin x="4272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502BE4-89DD-6548-82D3-2826A713AC64}" type="datetimeFigureOut">
              <a:rPr lang="en-US" smtClean="0"/>
              <a:t>9/1/21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CA6C1E-B574-9248-808E-C0199F1688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2872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A6C1E-B574-9248-808E-C0199F16887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173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emf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ACA0DDE-C7BA-CD4C-B004-7815CA1337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9903"/>
          <a:stretch/>
        </p:blipFill>
        <p:spPr>
          <a:xfrm>
            <a:off x="0" y="0"/>
            <a:ext cx="9144000" cy="411980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252010D-3405-684F-B2B0-49E8B74F020B}"/>
              </a:ext>
            </a:extLst>
          </p:cNvPr>
          <p:cNvSpPr/>
          <p:nvPr userDrawn="1"/>
        </p:nvSpPr>
        <p:spPr>
          <a:xfrm>
            <a:off x="1" y="2800350"/>
            <a:ext cx="9144000" cy="2343151"/>
          </a:xfrm>
          <a:prstGeom prst="rect">
            <a:avLst/>
          </a:prstGeom>
          <a:solidFill>
            <a:srgbClr val="0074A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58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5661E41-E13D-F648-88EE-A606CE72195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71999" y="3820958"/>
            <a:ext cx="4572001" cy="152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5962" y="2882504"/>
            <a:ext cx="6482924" cy="64941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2800">
                <a:solidFill>
                  <a:schemeClr val="bg1"/>
                </a:solidFill>
                <a:latin typeface="Orbitron Medium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385962" y="3550577"/>
            <a:ext cx="2357238" cy="392113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F2E95FC-F2FF-484C-B164-0B467A10D8E8}"/>
              </a:ext>
            </a:extLst>
          </p:cNvPr>
          <p:cNvSpPr/>
          <p:nvPr userDrawn="1"/>
        </p:nvSpPr>
        <p:spPr>
          <a:xfrm>
            <a:off x="-1" y="0"/>
            <a:ext cx="2286000" cy="1432677"/>
          </a:xfrm>
          <a:prstGeom prst="rect">
            <a:avLst/>
          </a:prstGeom>
          <a:solidFill>
            <a:srgbClr val="0074A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58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562723A-C59C-E745-8CF3-E3DA2543333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13079" y="173794"/>
            <a:ext cx="1259840" cy="1085088"/>
          </a:xfrm>
          <a:prstGeom prst="rect">
            <a:avLst/>
          </a:prstGeom>
        </p:spPr>
      </p:pic>
      <p:sp>
        <p:nvSpPr>
          <p:cNvPr id="18" name="Text Placeholder 20">
            <a:extLst>
              <a:ext uri="{FF2B5EF4-FFF2-40B4-BE49-F238E27FC236}">
                <a16:creationId xmlns:a16="http://schemas.microsoft.com/office/drawing/2014/main" id="{72849861-2E54-1342-94A6-59F8EF28BF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5962" y="4440236"/>
            <a:ext cx="2357238" cy="392113"/>
          </a:xfrm>
        </p:spPr>
        <p:txBody>
          <a:bodyPr>
            <a:norm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 dirty="0" err="1"/>
              <a:t>ngvla.nrao.edu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70645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764" userDrawn="1">
          <p15:clr>
            <a:srgbClr val="FBAE40"/>
          </p15:clr>
        </p15:guide>
        <p15:guide id="3" pos="312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A2E2FD-122D-464D-B082-C76923DC30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4914"/>
          <a:stretch/>
        </p:blipFill>
        <p:spPr>
          <a:xfrm>
            <a:off x="0" y="8979"/>
            <a:ext cx="9144000" cy="386205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252010D-3405-684F-B2B0-49E8B74F020B}"/>
              </a:ext>
            </a:extLst>
          </p:cNvPr>
          <p:cNvSpPr/>
          <p:nvPr userDrawn="1"/>
        </p:nvSpPr>
        <p:spPr>
          <a:xfrm>
            <a:off x="1" y="2800351"/>
            <a:ext cx="9144000" cy="2343150"/>
          </a:xfrm>
          <a:prstGeom prst="rect">
            <a:avLst/>
          </a:prstGeom>
          <a:solidFill>
            <a:srgbClr val="0074A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58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281570-C8CE-7847-BB1C-30EA11C2E3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71999" y="3820958"/>
            <a:ext cx="4572001" cy="152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5962" y="2882504"/>
            <a:ext cx="6482924" cy="64941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2800">
                <a:solidFill>
                  <a:schemeClr val="bg1"/>
                </a:solidFill>
                <a:latin typeface="Orbitron Medium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385962" y="3550577"/>
            <a:ext cx="2357238" cy="392113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F2E95FC-F2FF-484C-B164-0B467A10D8E8}"/>
              </a:ext>
            </a:extLst>
          </p:cNvPr>
          <p:cNvSpPr/>
          <p:nvPr userDrawn="1"/>
        </p:nvSpPr>
        <p:spPr>
          <a:xfrm>
            <a:off x="-1" y="0"/>
            <a:ext cx="2286000" cy="1432677"/>
          </a:xfrm>
          <a:prstGeom prst="rect">
            <a:avLst/>
          </a:prstGeom>
          <a:solidFill>
            <a:srgbClr val="0074A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58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5EE4DE0-9D7E-5E43-90A2-9CB82672CD3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13079" y="173794"/>
            <a:ext cx="1259840" cy="1085088"/>
          </a:xfrm>
          <a:prstGeom prst="rect">
            <a:avLst/>
          </a:prstGeom>
        </p:spPr>
      </p:pic>
      <p:sp>
        <p:nvSpPr>
          <p:cNvPr id="18" name="Text Placeholder 20">
            <a:extLst>
              <a:ext uri="{FF2B5EF4-FFF2-40B4-BE49-F238E27FC236}">
                <a16:creationId xmlns:a16="http://schemas.microsoft.com/office/drawing/2014/main" id="{72849861-2E54-1342-94A6-59F8EF28BF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5962" y="4440236"/>
            <a:ext cx="2357238" cy="392113"/>
          </a:xfrm>
        </p:spPr>
        <p:txBody>
          <a:bodyPr>
            <a:norm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 dirty="0" err="1"/>
              <a:t>ngvla.nrao.edu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42508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12">
          <p15:clr>
            <a:srgbClr val="FBAE40"/>
          </p15:clr>
        </p15:guide>
        <p15:guide id="2" orient="horz" pos="176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t="28827" b="16729"/>
          <a:stretch/>
        </p:blipFill>
        <p:spPr>
          <a:xfrm>
            <a:off x="-1" y="0"/>
            <a:ext cx="9144000" cy="280035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252010D-3405-684F-B2B0-49E8B74F020B}"/>
              </a:ext>
            </a:extLst>
          </p:cNvPr>
          <p:cNvSpPr/>
          <p:nvPr userDrawn="1"/>
        </p:nvSpPr>
        <p:spPr>
          <a:xfrm>
            <a:off x="1" y="2800350"/>
            <a:ext cx="9144000" cy="2343150"/>
          </a:xfrm>
          <a:prstGeom prst="rect">
            <a:avLst/>
          </a:prstGeom>
          <a:solidFill>
            <a:srgbClr val="0074A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58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E05BF9A-AE33-CA4C-871F-996DAD5474D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71999" y="3820958"/>
            <a:ext cx="4572001" cy="152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5962" y="2882504"/>
            <a:ext cx="6482924" cy="64941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2800">
                <a:solidFill>
                  <a:schemeClr val="bg1"/>
                </a:solidFill>
                <a:latin typeface="Orbitron Medium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385962" y="3550577"/>
            <a:ext cx="2357238" cy="392113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F2E95FC-F2FF-484C-B164-0B467A10D8E8}"/>
              </a:ext>
            </a:extLst>
          </p:cNvPr>
          <p:cNvSpPr/>
          <p:nvPr userDrawn="1"/>
        </p:nvSpPr>
        <p:spPr>
          <a:xfrm>
            <a:off x="-1" y="0"/>
            <a:ext cx="2286000" cy="1432677"/>
          </a:xfrm>
          <a:prstGeom prst="rect">
            <a:avLst/>
          </a:prstGeom>
          <a:solidFill>
            <a:srgbClr val="0074A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58" dirty="0"/>
          </a:p>
        </p:txBody>
      </p:sp>
      <p:sp>
        <p:nvSpPr>
          <p:cNvPr id="18" name="Text Placeholder 20">
            <a:extLst>
              <a:ext uri="{FF2B5EF4-FFF2-40B4-BE49-F238E27FC236}">
                <a16:creationId xmlns:a16="http://schemas.microsoft.com/office/drawing/2014/main" id="{72849861-2E54-1342-94A6-59F8EF28BF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5962" y="4440236"/>
            <a:ext cx="2357238" cy="392113"/>
          </a:xfrm>
        </p:spPr>
        <p:txBody>
          <a:bodyPr>
            <a:norm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 dirty="0" err="1"/>
              <a:t>ngvla.nrao.edu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5E1C94F-84F9-C04C-BF98-219DD097AA6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13079" y="173794"/>
            <a:ext cx="1259840" cy="108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8966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12">
          <p15:clr>
            <a:srgbClr val="FBAE40"/>
          </p15:clr>
        </p15:guide>
        <p15:guide id="2" orient="horz" pos="1764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C6E2085-C117-964A-A40E-3F5CA8BBFAD5}"/>
              </a:ext>
            </a:extLst>
          </p:cNvPr>
          <p:cNvSpPr/>
          <p:nvPr userDrawn="1"/>
        </p:nvSpPr>
        <p:spPr>
          <a:xfrm>
            <a:off x="0" y="4525617"/>
            <a:ext cx="9144000" cy="617883"/>
          </a:xfrm>
          <a:prstGeom prst="rect">
            <a:avLst/>
          </a:prstGeom>
          <a:solidFill>
            <a:srgbClr val="0074A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58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5290" y="10601"/>
            <a:ext cx="7000059" cy="994172"/>
          </a:xfrm>
        </p:spPr>
        <p:txBody>
          <a:bodyPr>
            <a:normAutofit/>
          </a:bodyPr>
          <a:lstStyle>
            <a:lvl1pPr>
              <a:defRPr sz="3200">
                <a:latin typeface="Helvetic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7318" y="1215504"/>
            <a:ext cx="7886700" cy="3224985"/>
          </a:xfrm>
        </p:spPr>
        <p:txBody>
          <a:bodyPr/>
          <a:lstStyle>
            <a:lvl1pPr>
              <a:defRPr sz="2200">
                <a:latin typeface="Helvetica" pitchFamily="2" charset="0"/>
              </a:defRPr>
            </a:lvl1pPr>
            <a:lvl2pPr>
              <a:defRPr>
                <a:latin typeface="Helvetica" pitchFamily="2" charset="0"/>
              </a:defRPr>
            </a:lvl2pPr>
            <a:lvl3pPr>
              <a:defRPr>
                <a:latin typeface="Helvetica" pitchFamily="2" charset="0"/>
              </a:defRPr>
            </a:lvl3pPr>
            <a:lvl4pPr>
              <a:defRPr sz="1500">
                <a:latin typeface="Helvetica" pitchFamily="2" charset="0"/>
              </a:defRPr>
            </a:lvl4pPr>
            <a:lvl5pPr>
              <a:defRPr sz="1500"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 flipH="1">
            <a:off x="0" y="4525617"/>
            <a:ext cx="9144000" cy="0"/>
          </a:xfrm>
          <a:prstGeom prst="line">
            <a:avLst/>
          </a:prstGeom>
          <a:ln>
            <a:solidFill>
              <a:srgbClr val="163B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87318" y="4677711"/>
            <a:ext cx="409330" cy="33251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C007A3FA-37C8-B64A-9EE6-D07431EEED5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1F7CF89-2709-9A48-B7E1-02EA7052BE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71189" y="4356130"/>
            <a:ext cx="3030279" cy="101009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6AACEA5-9CA8-3F4B-97F3-EA0E9698AF54}"/>
              </a:ext>
            </a:extLst>
          </p:cNvPr>
          <p:cNvSpPr/>
          <p:nvPr userDrawn="1"/>
        </p:nvSpPr>
        <p:spPr>
          <a:xfrm>
            <a:off x="-1" y="0"/>
            <a:ext cx="1365070" cy="1004773"/>
          </a:xfrm>
          <a:prstGeom prst="rect">
            <a:avLst/>
          </a:prstGeom>
          <a:solidFill>
            <a:srgbClr val="0074A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58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E62934A-5B1A-544F-8458-304190AD60E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54991" y="5493122"/>
            <a:ext cx="627708" cy="37226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85ACE8F-9047-C646-8934-B9B9FCA9035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0765" y="5455424"/>
            <a:ext cx="447661" cy="44766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858F246-8B25-F143-B478-AD444D449F8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436785" y="5488972"/>
            <a:ext cx="293033" cy="3805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590DC9C-4039-F045-B5B4-8C4EC6117B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23434" t="31786" r="23925" b="36341"/>
          <a:stretch/>
        </p:blipFill>
        <p:spPr>
          <a:xfrm>
            <a:off x="6439987" y="5454859"/>
            <a:ext cx="572758" cy="4487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2098921-102A-6447-8A72-EBE231E68EC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49464" y="129387"/>
            <a:ext cx="866140" cy="745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757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29B38D7-DA20-E64B-BBF2-EC6E19F8BE96}"/>
              </a:ext>
            </a:extLst>
          </p:cNvPr>
          <p:cNvSpPr/>
          <p:nvPr userDrawn="1"/>
        </p:nvSpPr>
        <p:spPr>
          <a:xfrm>
            <a:off x="0" y="4525617"/>
            <a:ext cx="9144000" cy="617883"/>
          </a:xfrm>
          <a:prstGeom prst="rect">
            <a:avLst/>
          </a:prstGeom>
          <a:solidFill>
            <a:srgbClr val="0074A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58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720F81E-36D1-6A45-94B1-ABF4095BDC39}"/>
              </a:ext>
            </a:extLst>
          </p:cNvPr>
          <p:cNvCxnSpPr/>
          <p:nvPr userDrawn="1"/>
        </p:nvCxnSpPr>
        <p:spPr>
          <a:xfrm flipH="1">
            <a:off x="0" y="4525617"/>
            <a:ext cx="9144000" cy="0"/>
          </a:xfrm>
          <a:prstGeom prst="line">
            <a:avLst/>
          </a:prstGeom>
          <a:ln>
            <a:solidFill>
              <a:srgbClr val="163B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C09AB235-3A93-E24F-95E9-3BCA3185C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7318" y="4677711"/>
            <a:ext cx="409330" cy="33251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C007A3FA-37C8-B64A-9EE6-D07431EEED5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D284A9B-83C8-EB48-BD8A-0D845CA0FD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71189" y="4356130"/>
            <a:ext cx="3030279" cy="1010093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7BC017E3-1E76-A64F-96F2-478C874D2FD5}"/>
              </a:ext>
            </a:extLst>
          </p:cNvPr>
          <p:cNvSpPr/>
          <p:nvPr userDrawn="1"/>
        </p:nvSpPr>
        <p:spPr>
          <a:xfrm>
            <a:off x="-1" y="0"/>
            <a:ext cx="1365070" cy="1004773"/>
          </a:xfrm>
          <a:prstGeom prst="rect">
            <a:avLst/>
          </a:prstGeom>
          <a:solidFill>
            <a:srgbClr val="0074A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58" dirty="0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D18111F0-B824-5F4D-9CE5-F5CA16A67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5290" y="10601"/>
            <a:ext cx="7000059" cy="994172"/>
          </a:xfrm>
        </p:spPr>
        <p:txBody>
          <a:bodyPr>
            <a:normAutofit/>
          </a:bodyPr>
          <a:lstStyle>
            <a:lvl1pPr>
              <a:defRPr sz="3200">
                <a:latin typeface="Helvetic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431A785-3E35-2748-A942-507807A6C7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18" y="1156865"/>
            <a:ext cx="3840480" cy="3245961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Helvetica" pitchFamily="2" charset="0"/>
              </a:defRPr>
            </a:lvl1pPr>
            <a:lvl2pPr>
              <a:defRPr sz="2000">
                <a:latin typeface="Helvetica" pitchFamily="2" charset="0"/>
              </a:defRPr>
            </a:lvl2pPr>
            <a:lvl3pPr>
              <a:defRPr sz="1800">
                <a:latin typeface="Helvetica" pitchFamily="2" charset="0"/>
              </a:defRPr>
            </a:lvl3pPr>
            <a:lvl4pPr>
              <a:defRPr sz="1300">
                <a:latin typeface="Helvetica" pitchFamily="2" charset="0"/>
              </a:defRPr>
            </a:lvl4pPr>
            <a:lvl5pPr>
              <a:defRPr sz="1200"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5B3D088A-969A-F44F-AA0E-84F725C7E95C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630866" y="1156865"/>
            <a:ext cx="3840480" cy="3245961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Helvetica" pitchFamily="2" charset="0"/>
              </a:defRPr>
            </a:lvl1pPr>
            <a:lvl2pPr>
              <a:defRPr sz="2000">
                <a:latin typeface="Helvetica" pitchFamily="2" charset="0"/>
              </a:defRPr>
            </a:lvl2pPr>
            <a:lvl3pPr>
              <a:defRPr sz="1800">
                <a:latin typeface="Helvetica" pitchFamily="2" charset="0"/>
              </a:defRPr>
            </a:lvl3pPr>
            <a:lvl4pPr>
              <a:defRPr sz="1300">
                <a:latin typeface="Helvetica" pitchFamily="2" charset="0"/>
              </a:defRPr>
            </a:lvl4pPr>
            <a:lvl5pPr>
              <a:defRPr sz="1200"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EAA3E7D-B6B2-B441-AA69-FF6F04E2F6A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9464" y="129387"/>
            <a:ext cx="866140" cy="745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039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3C947D8-D3FB-5546-A7F1-35646556AF7E}"/>
              </a:ext>
            </a:extLst>
          </p:cNvPr>
          <p:cNvSpPr/>
          <p:nvPr userDrawn="1"/>
        </p:nvSpPr>
        <p:spPr>
          <a:xfrm>
            <a:off x="0" y="4525617"/>
            <a:ext cx="9144000" cy="617883"/>
          </a:xfrm>
          <a:prstGeom prst="rect">
            <a:avLst/>
          </a:prstGeom>
          <a:solidFill>
            <a:srgbClr val="0074A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58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8D2577E-47EF-FE45-9612-9A76C0D30221}"/>
              </a:ext>
            </a:extLst>
          </p:cNvPr>
          <p:cNvCxnSpPr/>
          <p:nvPr userDrawn="1"/>
        </p:nvCxnSpPr>
        <p:spPr>
          <a:xfrm flipH="1">
            <a:off x="0" y="4525617"/>
            <a:ext cx="9144000" cy="0"/>
          </a:xfrm>
          <a:prstGeom prst="line">
            <a:avLst/>
          </a:prstGeom>
          <a:ln>
            <a:solidFill>
              <a:srgbClr val="163B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A9DB95A3-403D-D745-B27E-1E2051D25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7318" y="4677711"/>
            <a:ext cx="409330" cy="33251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C007A3FA-37C8-B64A-9EE6-D07431EEED5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371D417-A074-BB42-A9DC-4418E5FA81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71189" y="4356130"/>
            <a:ext cx="3030279" cy="101009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B26884F6-EC8D-B849-95C8-ED88B7B5A595}"/>
              </a:ext>
            </a:extLst>
          </p:cNvPr>
          <p:cNvSpPr/>
          <p:nvPr userDrawn="1"/>
        </p:nvSpPr>
        <p:spPr>
          <a:xfrm>
            <a:off x="-1" y="0"/>
            <a:ext cx="1365070" cy="1004773"/>
          </a:xfrm>
          <a:prstGeom prst="rect">
            <a:avLst/>
          </a:prstGeom>
          <a:solidFill>
            <a:srgbClr val="0074A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58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F433C52-8EC4-E045-90F3-E342309ECF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9464" y="129387"/>
            <a:ext cx="866140" cy="745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286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13446CB6-96D0-AA45-943F-02AF19C01A6C}"/>
              </a:ext>
            </a:extLst>
          </p:cNvPr>
          <p:cNvSpPr/>
          <p:nvPr userDrawn="1"/>
        </p:nvSpPr>
        <p:spPr>
          <a:xfrm>
            <a:off x="0" y="4525617"/>
            <a:ext cx="9144000" cy="617883"/>
          </a:xfrm>
          <a:prstGeom prst="rect">
            <a:avLst/>
          </a:prstGeom>
          <a:solidFill>
            <a:srgbClr val="0074A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58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2349" y="402192"/>
            <a:ext cx="4219303" cy="3668450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668955" y="4732653"/>
            <a:ext cx="1641475" cy="22993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80000"/>
              </a:lnSpc>
              <a:spcBef>
                <a:spcPct val="20000"/>
              </a:spcBef>
            </a:pPr>
            <a:r>
              <a:rPr lang="en-US" sz="1800" b="1" dirty="0" err="1">
                <a:solidFill>
                  <a:schemeClr val="bg1"/>
                </a:solidFill>
                <a:latin typeface="Helvetica" pitchFamily="2" charset="0"/>
                <a:cs typeface="Gill Sans" charset="0"/>
              </a:rPr>
              <a:t>ngvla.nrao.edu</a:t>
            </a:r>
            <a:endParaRPr lang="en-US" sz="1800" b="1" dirty="0">
              <a:solidFill>
                <a:schemeClr val="bg1"/>
              </a:solidFill>
              <a:latin typeface="Helvetica" pitchFamily="2" charset="0"/>
              <a:cs typeface="Gill Sans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45C0DF2-8702-DA4D-B031-A22211D7583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71189" y="4356130"/>
            <a:ext cx="3030279" cy="101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63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0601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004773"/>
            <a:ext cx="7886700" cy="3627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79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1" r:id="rId2"/>
    <p:sldLayoutId id="2147483672" r:id="rId3"/>
    <p:sldLayoutId id="2147483662" r:id="rId4"/>
    <p:sldLayoutId id="2147483664" r:id="rId5"/>
    <p:sldLayoutId id="2147483666" r:id="rId6"/>
    <p:sldLayoutId id="2147483670" r:id="rId7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0" y="3914388"/>
            <a:ext cx="5080000" cy="392113"/>
          </a:xfrm>
        </p:spPr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97259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AD551-CF44-4E46-BF1C-5B2289D26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8EDE4A-404D-8D4C-B61A-1CB1084B31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6FC616-FFD4-6346-8103-B232AD999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A3FA-37C8-B64A-9EE6-D07431EEED5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2841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30CDFE8-F8AA-584D-A9E5-470EF42894B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1371" y="4691119"/>
            <a:ext cx="409330" cy="332519"/>
          </a:xfrm>
          <a:prstGeom prst="rect">
            <a:avLst/>
          </a:prstGeom>
        </p:spPr>
        <p:txBody>
          <a:bodyPr/>
          <a:lstStyle/>
          <a:p>
            <a:fld id="{C007A3FA-37C8-B64A-9EE6-D07431EEED5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6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10460</TotalTime>
  <Words>3</Words>
  <Application>Microsoft Macintosh PowerPoint</Application>
  <PresentationFormat>On-screen Show (16:9)</PresentationFormat>
  <Paragraphs>3</Paragraphs>
  <Slides>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9" baseType="lpstr">
      <vt:lpstr>Arial</vt:lpstr>
      <vt:lpstr>Calibri</vt:lpstr>
      <vt:lpstr>Calibri Light</vt:lpstr>
      <vt:lpstr>Helvetica</vt:lpstr>
      <vt:lpstr>Orbitron Medium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330</cp:revision>
  <dcterms:created xsi:type="dcterms:W3CDTF">2016-12-02T21:40:55Z</dcterms:created>
  <dcterms:modified xsi:type="dcterms:W3CDTF">2021-09-01T18:26:49Z</dcterms:modified>
</cp:coreProperties>
</file>