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"/>
  </p:notesMasterIdLst>
  <p:sldIdLst>
    <p:sldId id="257" r:id="rId2"/>
    <p:sldId id="256" r:id="rId3"/>
    <p:sldId id="258" r:id="rId4"/>
  </p:sldIdLst>
  <p:sldSz cx="38404800" cy="32918400"/>
  <p:notesSz cx="6858000" cy="9144000"/>
  <p:defaultTextStyle>
    <a:defPPr>
      <a:defRPr lang="en-US"/>
    </a:defPPr>
    <a:lvl1pPr marL="0" algn="l" defTabSz="3686248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126" algn="l" defTabSz="3686248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248" algn="l" defTabSz="3686248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29369" algn="l" defTabSz="3686248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2495" algn="l" defTabSz="3686248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5621" algn="l" defTabSz="3686248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58743" algn="l" defTabSz="3686248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1864" algn="l" defTabSz="3686248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4990" algn="l" defTabSz="3686248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312" userDrawn="1">
          <p15:clr>
            <a:srgbClr val="A4A3A4"/>
          </p15:clr>
        </p15:guide>
        <p15:guide id="4" pos="23616" userDrawn="1">
          <p15:clr>
            <a:srgbClr val="A4A3A4"/>
          </p15:clr>
        </p15:guide>
        <p15:guide id="5" orient="horz" pos="17712" userDrawn="1">
          <p15:clr>
            <a:srgbClr val="A4A3A4"/>
          </p15:clr>
        </p15:guide>
        <p15:guide id="8" pos="12096" userDrawn="1">
          <p15:clr>
            <a:srgbClr val="A4A3A4"/>
          </p15:clr>
        </p15:guide>
        <p15:guide id="11" pos="6623" userDrawn="1">
          <p15:clr>
            <a:srgbClr val="A4A3A4"/>
          </p15:clr>
        </p15:guide>
        <p15:guide id="12" pos="17569" userDrawn="1">
          <p15:clr>
            <a:srgbClr val="A4A3A4"/>
          </p15:clr>
        </p15:guide>
        <p15:guide id="13" pos="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0765"/>
    <p:restoredTop sz="94672"/>
  </p:normalViewPr>
  <p:slideViewPr>
    <p:cSldViewPr snapToGrid="0" snapToObjects="1" showGuides="1">
      <p:cViewPr varScale="1">
        <p:scale>
          <a:sx n="27" d="100"/>
          <a:sy n="27" d="100"/>
        </p:scale>
        <p:origin x="656" y="288"/>
      </p:cViewPr>
      <p:guideLst>
        <p:guide orient="horz" pos="3312"/>
        <p:guide pos="23616"/>
        <p:guide orient="horz" pos="17712"/>
        <p:guide pos="12096"/>
        <p:guide pos="6623"/>
        <p:guide pos="17569"/>
        <p:guide pos="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A0B54-C6B4-2C4D-80EE-67851F34822B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8775" y="1143000"/>
            <a:ext cx="3600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477F1-6832-064E-B386-AF6DFBD20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0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248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1pPr>
    <a:lvl2pPr marL="1843126" algn="l" defTabSz="3686248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2pPr>
    <a:lvl3pPr marL="3686248" algn="l" defTabSz="3686248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3pPr>
    <a:lvl4pPr marL="5529369" algn="l" defTabSz="3686248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4pPr>
    <a:lvl5pPr marL="7372495" algn="l" defTabSz="3686248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5pPr>
    <a:lvl6pPr marL="9215621" algn="l" defTabSz="3686248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6pPr>
    <a:lvl7pPr marL="11058743" algn="l" defTabSz="3686248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7pPr>
    <a:lvl8pPr marL="12901864" algn="l" defTabSz="3686248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8pPr>
    <a:lvl9pPr marL="14744990" algn="l" defTabSz="3686248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8775" y="1143000"/>
            <a:ext cx="3600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477F1-6832-064E-B386-AF6DFBD205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5D8CCD-7309-DF49-8786-814C72A8EB4F}"/>
              </a:ext>
            </a:extLst>
          </p:cNvPr>
          <p:cNvSpPr/>
          <p:nvPr userDrawn="1"/>
        </p:nvSpPr>
        <p:spPr>
          <a:xfrm>
            <a:off x="0" y="4343400"/>
            <a:ext cx="38404800" cy="24918397"/>
          </a:xfrm>
          <a:prstGeom prst="rect">
            <a:avLst/>
          </a:prstGeom>
          <a:solidFill>
            <a:srgbClr val="0074A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CFA3F6-53D1-D34D-ABE1-9230C618FB80}"/>
              </a:ext>
            </a:extLst>
          </p:cNvPr>
          <p:cNvCxnSpPr>
            <a:cxnSpLocks/>
          </p:cNvCxnSpPr>
          <p:nvPr userDrawn="1"/>
        </p:nvCxnSpPr>
        <p:spPr>
          <a:xfrm>
            <a:off x="0" y="29261797"/>
            <a:ext cx="38404800" cy="0"/>
          </a:xfrm>
          <a:prstGeom prst="line">
            <a:avLst/>
          </a:prstGeom>
          <a:ln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F0FE03-5B1A-384F-93F0-76E89EE5319F}"/>
              </a:ext>
            </a:extLst>
          </p:cNvPr>
          <p:cNvSpPr/>
          <p:nvPr userDrawn="1"/>
        </p:nvSpPr>
        <p:spPr>
          <a:xfrm>
            <a:off x="700858" y="32017277"/>
            <a:ext cx="8411612" cy="59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The National Radio Astronomy Observatory is a facility of the National Science Foundation operated under cooperative agreement by Associated Universities, Inc.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E5465-CAF4-B24E-9FBF-6C07EB5EEBD6}"/>
              </a:ext>
            </a:extLst>
          </p:cNvPr>
          <p:cNvCxnSpPr>
            <a:cxnSpLocks/>
          </p:cNvCxnSpPr>
          <p:nvPr userDrawn="1"/>
        </p:nvCxnSpPr>
        <p:spPr>
          <a:xfrm>
            <a:off x="0" y="4343400"/>
            <a:ext cx="38404800" cy="0"/>
          </a:xfrm>
          <a:prstGeom prst="line">
            <a:avLst/>
          </a:prstGeom>
          <a:ln w="25400"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08B15-C936-D144-B887-95F219355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152" y="29748363"/>
            <a:ext cx="2108200" cy="212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62D691-ECB0-3649-BF90-60CACEA1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55650" y="30003992"/>
            <a:ext cx="2687227" cy="1609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8C0103-0D98-0F47-BFC0-D77FAFA589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20910" y="29894413"/>
            <a:ext cx="1828800" cy="1828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885970-02B0-FE43-A164-E1E73F2689A7}"/>
              </a:ext>
            </a:extLst>
          </p:cNvPr>
          <p:cNvSpPr/>
          <p:nvPr userDrawn="1"/>
        </p:nvSpPr>
        <p:spPr>
          <a:xfrm>
            <a:off x="-32802" y="0"/>
            <a:ext cx="5944978" cy="4343400"/>
          </a:xfrm>
          <a:prstGeom prst="rect">
            <a:avLst/>
          </a:prstGeom>
          <a:solidFill>
            <a:srgbClr val="0074A7"/>
          </a:solidFill>
          <a:ln w="0">
            <a:solidFill>
              <a:srgbClr val="16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2AD38C-21FE-644A-924E-520C46D723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64887" y="815340"/>
            <a:ext cx="3149600" cy="2712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6AE7C-3BCF-CB4F-961E-F39CE7378F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3069" b="33069"/>
          <a:stretch/>
        </p:blipFill>
        <p:spPr>
          <a:xfrm>
            <a:off x="19202400" y="29261797"/>
            <a:ext cx="192024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74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0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444465-15C3-C54A-977D-8E2ADA192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36" t="11562" r="4165" b="11562"/>
          <a:stretch/>
        </p:blipFill>
        <p:spPr>
          <a:xfrm>
            <a:off x="19202400" y="29260800"/>
            <a:ext cx="19202400" cy="3657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5D8CCD-7309-DF49-8786-814C72A8EB4F}"/>
              </a:ext>
            </a:extLst>
          </p:cNvPr>
          <p:cNvSpPr/>
          <p:nvPr userDrawn="1"/>
        </p:nvSpPr>
        <p:spPr>
          <a:xfrm>
            <a:off x="0" y="4343400"/>
            <a:ext cx="38404800" cy="24918397"/>
          </a:xfrm>
          <a:prstGeom prst="rect">
            <a:avLst/>
          </a:prstGeom>
          <a:solidFill>
            <a:srgbClr val="0074A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CFA3F6-53D1-D34D-ABE1-9230C618FB80}"/>
              </a:ext>
            </a:extLst>
          </p:cNvPr>
          <p:cNvCxnSpPr>
            <a:cxnSpLocks/>
          </p:cNvCxnSpPr>
          <p:nvPr userDrawn="1"/>
        </p:nvCxnSpPr>
        <p:spPr>
          <a:xfrm>
            <a:off x="0" y="29261797"/>
            <a:ext cx="38404800" cy="0"/>
          </a:xfrm>
          <a:prstGeom prst="line">
            <a:avLst/>
          </a:prstGeom>
          <a:ln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F0FE03-5B1A-384F-93F0-76E89EE5319F}"/>
              </a:ext>
            </a:extLst>
          </p:cNvPr>
          <p:cNvSpPr/>
          <p:nvPr userDrawn="1"/>
        </p:nvSpPr>
        <p:spPr>
          <a:xfrm>
            <a:off x="700858" y="32017277"/>
            <a:ext cx="8411612" cy="59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The National Radio Astronomy Observatory is a facility of the National Science Foundation operated under cooperative agreement by Associated Universities, Inc.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E5465-CAF4-B24E-9FBF-6C07EB5EEBD6}"/>
              </a:ext>
            </a:extLst>
          </p:cNvPr>
          <p:cNvCxnSpPr>
            <a:cxnSpLocks/>
          </p:cNvCxnSpPr>
          <p:nvPr userDrawn="1"/>
        </p:nvCxnSpPr>
        <p:spPr>
          <a:xfrm>
            <a:off x="0" y="4343400"/>
            <a:ext cx="38404800" cy="0"/>
          </a:xfrm>
          <a:prstGeom prst="line">
            <a:avLst/>
          </a:prstGeom>
          <a:ln w="25400"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08B15-C936-D144-B887-95F2193551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152" y="29748363"/>
            <a:ext cx="2108200" cy="212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62D691-ECB0-3649-BF90-60CACEA138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55650" y="30003992"/>
            <a:ext cx="2687227" cy="1609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8C0103-0D98-0F47-BFC0-D77FAFA589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20910" y="29894413"/>
            <a:ext cx="1828800" cy="1828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D223BB7-DAAC-2E43-81F0-C7FDB537BFFD}"/>
              </a:ext>
            </a:extLst>
          </p:cNvPr>
          <p:cNvSpPr/>
          <p:nvPr userDrawn="1"/>
        </p:nvSpPr>
        <p:spPr>
          <a:xfrm>
            <a:off x="-32802" y="0"/>
            <a:ext cx="5944978" cy="4343400"/>
          </a:xfrm>
          <a:prstGeom prst="rect">
            <a:avLst/>
          </a:prstGeom>
          <a:solidFill>
            <a:srgbClr val="0074A7"/>
          </a:solidFill>
          <a:ln w="0">
            <a:solidFill>
              <a:srgbClr val="16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1ACF1A-B550-384E-846B-9063494263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4887" y="815340"/>
            <a:ext cx="314960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3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09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444465-15C3-C54A-977D-8E2ADA192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43" t="51868" r="9223" b="19921"/>
          <a:stretch/>
        </p:blipFill>
        <p:spPr>
          <a:xfrm>
            <a:off x="19202399" y="29261797"/>
            <a:ext cx="19202401" cy="36566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5D8CCD-7309-DF49-8786-814C72A8EB4F}"/>
              </a:ext>
            </a:extLst>
          </p:cNvPr>
          <p:cNvSpPr/>
          <p:nvPr userDrawn="1"/>
        </p:nvSpPr>
        <p:spPr>
          <a:xfrm>
            <a:off x="0" y="4343400"/>
            <a:ext cx="38404800" cy="24918397"/>
          </a:xfrm>
          <a:prstGeom prst="rect">
            <a:avLst/>
          </a:prstGeom>
          <a:solidFill>
            <a:srgbClr val="0074A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CFA3F6-53D1-D34D-ABE1-9230C618FB80}"/>
              </a:ext>
            </a:extLst>
          </p:cNvPr>
          <p:cNvCxnSpPr>
            <a:cxnSpLocks/>
          </p:cNvCxnSpPr>
          <p:nvPr userDrawn="1"/>
        </p:nvCxnSpPr>
        <p:spPr>
          <a:xfrm>
            <a:off x="0" y="29261797"/>
            <a:ext cx="38404800" cy="0"/>
          </a:xfrm>
          <a:prstGeom prst="line">
            <a:avLst/>
          </a:prstGeom>
          <a:ln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F0FE03-5B1A-384F-93F0-76E89EE5319F}"/>
              </a:ext>
            </a:extLst>
          </p:cNvPr>
          <p:cNvSpPr/>
          <p:nvPr userDrawn="1"/>
        </p:nvSpPr>
        <p:spPr>
          <a:xfrm>
            <a:off x="700858" y="32017277"/>
            <a:ext cx="8411612" cy="59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The National Radio Astronomy Observatory is a facility of the National Science Foundation operated under cooperative agreement by Associated Universities, Inc.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E5465-CAF4-B24E-9FBF-6C07EB5EEBD6}"/>
              </a:ext>
            </a:extLst>
          </p:cNvPr>
          <p:cNvCxnSpPr>
            <a:cxnSpLocks/>
          </p:cNvCxnSpPr>
          <p:nvPr userDrawn="1"/>
        </p:nvCxnSpPr>
        <p:spPr>
          <a:xfrm>
            <a:off x="0" y="4343400"/>
            <a:ext cx="38404800" cy="0"/>
          </a:xfrm>
          <a:prstGeom prst="line">
            <a:avLst/>
          </a:prstGeom>
          <a:ln w="25400">
            <a:solidFill>
              <a:srgbClr val="3D7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08B15-C936-D144-B887-95F2193551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152" y="29748363"/>
            <a:ext cx="2108200" cy="212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62D691-ECB0-3649-BF90-60CACEA138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55650" y="30003992"/>
            <a:ext cx="2687227" cy="1609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8C0103-0D98-0F47-BFC0-D77FAFA589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20910" y="29894413"/>
            <a:ext cx="1828800" cy="1828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3C61FB-D7E3-2F43-8DB0-432C69816715}"/>
              </a:ext>
            </a:extLst>
          </p:cNvPr>
          <p:cNvSpPr/>
          <p:nvPr userDrawn="1"/>
        </p:nvSpPr>
        <p:spPr>
          <a:xfrm>
            <a:off x="-32802" y="0"/>
            <a:ext cx="5944978" cy="4343400"/>
          </a:xfrm>
          <a:prstGeom prst="rect">
            <a:avLst/>
          </a:prstGeom>
          <a:solidFill>
            <a:srgbClr val="0074A7"/>
          </a:solidFill>
          <a:ln w="0">
            <a:solidFill>
              <a:srgbClr val="16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AD9662-21FD-7C49-88B0-788EFEB334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4887" y="815340"/>
            <a:ext cx="314960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28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0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01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</p:sldLayoutIdLst>
  <p:txStyles>
    <p:titleStyle>
      <a:lvl1pPr algn="l" defTabSz="3841709" rtl="0" eaLnBrk="1" latinLnBrk="0" hangingPunct="1">
        <a:lnSpc>
          <a:spcPct val="90000"/>
        </a:lnSpc>
        <a:spcBef>
          <a:spcPct val="0"/>
        </a:spcBef>
        <a:buNone/>
        <a:defRPr sz="184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429" indent="-960429" algn="l" defTabSz="3841709" rtl="0" eaLnBrk="1" latinLnBrk="0" hangingPunct="1">
        <a:lnSpc>
          <a:spcPct val="90000"/>
        </a:lnSpc>
        <a:spcBef>
          <a:spcPts val="4198"/>
        </a:spcBef>
        <a:buFont typeface="Arial" panose="020B0604020202020204" pitchFamily="34" charset="0"/>
        <a:buChar char="•"/>
        <a:defRPr sz="11763" kern="1200">
          <a:solidFill>
            <a:schemeClr val="tx1"/>
          </a:solidFill>
          <a:latin typeface="+mn-lt"/>
          <a:ea typeface="+mn-ea"/>
          <a:cs typeface="+mn-cs"/>
        </a:defRPr>
      </a:lvl1pPr>
      <a:lvl2pPr marL="2881280" indent="-960429" algn="l" defTabSz="3841709" rtl="0" eaLnBrk="1" latinLnBrk="0" hangingPunct="1">
        <a:lnSpc>
          <a:spcPct val="90000"/>
        </a:lnSpc>
        <a:spcBef>
          <a:spcPts val="2099"/>
        </a:spcBef>
        <a:buFont typeface="Arial" panose="020B0604020202020204" pitchFamily="34" charset="0"/>
        <a:buChar char="•"/>
        <a:defRPr sz="10086" kern="1200">
          <a:solidFill>
            <a:schemeClr val="tx1"/>
          </a:solidFill>
          <a:latin typeface="+mn-lt"/>
          <a:ea typeface="+mn-ea"/>
          <a:cs typeface="+mn-cs"/>
        </a:defRPr>
      </a:lvl2pPr>
      <a:lvl3pPr marL="4802138" indent="-960429" algn="l" defTabSz="3841709" rtl="0" eaLnBrk="1" latinLnBrk="0" hangingPunct="1">
        <a:lnSpc>
          <a:spcPct val="90000"/>
        </a:lnSpc>
        <a:spcBef>
          <a:spcPts val="2099"/>
        </a:spcBef>
        <a:buFont typeface="Arial" panose="020B0604020202020204" pitchFamily="34" charset="0"/>
        <a:buChar char="•"/>
        <a:defRPr sz="8403" kern="1200">
          <a:solidFill>
            <a:schemeClr val="tx1"/>
          </a:solidFill>
          <a:latin typeface="+mn-lt"/>
          <a:ea typeface="+mn-ea"/>
          <a:cs typeface="+mn-cs"/>
        </a:defRPr>
      </a:lvl3pPr>
      <a:lvl4pPr marL="6722989" indent="-960429" algn="l" defTabSz="3841709" rtl="0" eaLnBrk="1" latinLnBrk="0" hangingPunct="1">
        <a:lnSpc>
          <a:spcPct val="90000"/>
        </a:lnSpc>
        <a:spcBef>
          <a:spcPts val="2099"/>
        </a:spcBef>
        <a:buFont typeface="Arial" panose="020B0604020202020204" pitchFamily="34" charset="0"/>
        <a:buChar char="•"/>
        <a:defRPr sz="7565" kern="1200">
          <a:solidFill>
            <a:schemeClr val="tx1"/>
          </a:solidFill>
          <a:latin typeface="+mn-lt"/>
          <a:ea typeface="+mn-ea"/>
          <a:cs typeface="+mn-cs"/>
        </a:defRPr>
      </a:lvl4pPr>
      <a:lvl5pPr marL="8643846" indent="-960429" algn="l" defTabSz="3841709" rtl="0" eaLnBrk="1" latinLnBrk="0" hangingPunct="1">
        <a:lnSpc>
          <a:spcPct val="90000"/>
        </a:lnSpc>
        <a:spcBef>
          <a:spcPts val="2099"/>
        </a:spcBef>
        <a:buFont typeface="Arial" panose="020B0604020202020204" pitchFamily="34" charset="0"/>
        <a:buChar char="•"/>
        <a:defRPr sz="7565" kern="1200">
          <a:solidFill>
            <a:schemeClr val="tx1"/>
          </a:solidFill>
          <a:latin typeface="+mn-lt"/>
          <a:ea typeface="+mn-ea"/>
          <a:cs typeface="+mn-cs"/>
        </a:defRPr>
      </a:lvl5pPr>
      <a:lvl6pPr marL="10564698" indent="-960429" algn="l" defTabSz="3841709" rtl="0" eaLnBrk="1" latinLnBrk="0" hangingPunct="1">
        <a:lnSpc>
          <a:spcPct val="90000"/>
        </a:lnSpc>
        <a:spcBef>
          <a:spcPts val="2099"/>
        </a:spcBef>
        <a:buFont typeface="Arial" panose="020B0604020202020204" pitchFamily="34" charset="0"/>
        <a:buChar char="•"/>
        <a:defRPr sz="7565" kern="1200">
          <a:solidFill>
            <a:schemeClr val="tx1"/>
          </a:solidFill>
          <a:latin typeface="+mn-lt"/>
          <a:ea typeface="+mn-ea"/>
          <a:cs typeface="+mn-cs"/>
        </a:defRPr>
      </a:lvl6pPr>
      <a:lvl7pPr marL="12485555" indent="-960429" algn="l" defTabSz="3841709" rtl="0" eaLnBrk="1" latinLnBrk="0" hangingPunct="1">
        <a:lnSpc>
          <a:spcPct val="90000"/>
        </a:lnSpc>
        <a:spcBef>
          <a:spcPts val="2099"/>
        </a:spcBef>
        <a:buFont typeface="Arial" panose="020B0604020202020204" pitchFamily="34" charset="0"/>
        <a:buChar char="•"/>
        <a:defRPr sz="7565" kern="1200">
          <a:solidFill>
            <a:schemeClr val="tx1"/>
          </a:solidFill>
          <a:latin typeface="+mn-lt"/>
          <a:ea typeface="+mn-ea"/>
          <a:cs typeface="+mn-cs"/>
        </a:defRPr>
      </a:lvl7pPr>
      <a:lvl8pPr marL="14406406" indent="-960429" algn="l" defTabSz="3841709" rtl="0" eaLnBrk="1" latinLnBrk="0" hangingPunct="1">
        <a:lnSpc>
          <a:spcPct val="90000"/>
        </a:lnSpc>
        <a:spcBef>
          <a:spcPts val="2099"/>
        </a:spcBef>
        <a:buFont typeface="Arial" panose="020B0604020202020204" pitchFamily="34" charset="0"/>
        <a:buChar char="•"/>
        <a:defRPr sz="7565" kern="1200">
          <a:solidFill>
            <a:schemeClr val="tx1"/>
          </a:solidFill>
          <a:latin typeface="+mn-lt"/>
          <a:ea typeface="+mn-ea"/>
          <a:cs typeface="+mn-cs"/>
        </a:defRPr>
      </a:lvl8pPr>
      <a:lvl9pPr marL="16327264" indent="-960429" algn="l" defTabSz="3841709" rtl="0" eaLnBrk="1" latinLnBrk="0" hangingPunct="1">
        <a:lnSpc>
          <a:spcPct val="90000"/>
        </a:lnSpc>
        <a:spcBef>
          <a:spcPts val="2099"/>
        </a:spcBef>
        <a:buFont typeface="Arial" panose="020B0604020202020204" pitchFamily="34" charset="0"/>
        <a:buChar char="•"/>
        <a:defRPr sz="75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1709" rtl="0" eaLnBrk="1" latinLnBrk="0" hangingPunct="1">
        <a:defRPr sz="7565" kern="1200">
          <a:solidFill>
            <a:schemeClr val="tx1"/>
          </a:solidFill>
          <a:latin typeface="+mn-lt"/>
          <a:ea typeface="+mn-ea"/>
          <a:cs typeface="+mn-cs"/>
        </a:defRPr>
      </a:lvl1pPr>
      <a:lvl2pPr marL="1920858" algn="l" defTabSz="3841709" rtl="0" eaLnBrk="1" latinLnBrk="0" hangingPunct="1">
        <a:defRPr sz="7565" kern="1200">
          <a:solidFill>
            <a:schemeClr val="tx1"/>
          </a:solidFill>
          <a:latin typeface="+mn-lt"/>
          <a:ea typeface="+mn-ea"/>
          <a:cs typeface="+mn-cs"/>
        </a:defRPr>
      </a:lvl2pPr>
      <a:lvl3pPr marL="3841709" algn="l" defTabSz="3841709" rtl="0" eaLnBrk="1" latinLnBrk="0" hangingPunct="1">
        <a:defRPr sz="7565" kern="1200">
          <a:solidFill>
            <a:schemeClr val="tx1"/>
          </a:solidFill>
          <a:latin typeface="+mn-lt"/>
          <a:ea typeface="+mn-ea"/>
          <a:cs typeface="+mn-cs"/>
        </a:defRPr>
      </a:lvl3pPr>
      <a:lvl4pPr marL="5762566" algn="l" defTabSz="3841709" rtl="0" eaLnBrk="1" latinLnBrk="0" hangingPunct="1">
        <a:defRPr sz="7565" kern="1200">
          <a:solidFill>
            <a:schemeClr val="tx1"/>
          </a:solidFill>
          <a:latin typeface="+mn-lt"/>
          <a:ea typeface="+mn-ea"/>
          <a:cs typeface="+mn-cs"/>
        </a:defRPr>
      </a:lvl4pPr>
      <a:lvl5pPr marL="7683418" algn="l" defTabSz="3841709" rtl="0" eaLnBrk="1" latinLnBrk="0" hangingPunct="1">
        <a:defRPr sz="7565" kern="1200">
          <a:solidFill>
            <a:schemeClr val="tx1"/>
          </a:solidFill>
          <a:latin typeface="+mn-lt"/>
          <a:ea typeface="+mn-ea"/>
          <a:cs typeface="+mn-cs"/>
        </a:defRPr>
      </a:lvl5pPr>
      <a:lvl6pPr marL="9604275" algn="l" defTabSz="3841709" rtl="0" eaLnBrk="1" latinLnBrk="0" hangingPunct="1">
        <a:defRPr sz="7565" kern="1200">
          <a:solidFill>
            <a:schemeClr val="tx1"/>
          </a:solidFill>
          <a:latin typeface="+mn-lt"/>
          <a:ea typeface="+mn-ea"/>
          <a:cs typeface="+mn-cs"/>
        </a:defRPr>
      </a:lvl6pPr>
      <a:lvl7pPr marL="11525126" algn="l" defTabSz="3841709" rtl="0" eaLnBrk="1" latinLnBrk="0" hangingPunct="1">
        <a:defRPr sz="7565" kern="1200">
          <a:solidFill>
            <a:schemeClr val="tx1"/>
          </a:solidFill>
          <a:latin typeface="+mn-lt"/>
          <a:ea typeface="+mn-ea"/>
          <a:cs typeface="+mn-cs"/>
        </a:defRPr>
      </a:lvl7pPr>
      <a:lvl8pPr marL="13445984" algn="l" defTabSz="3841709" rtl="0" eaLnBrk="1" latinLnBrk="0" hangingPunct="1">
        <a:defRPr sz="7565" kern="1200">
          <a:solidFill>
            <a:schemeClr val="tx1"/>
          </a:solidFill>
          <a:latin typeface="+mn-lt"/>
          <a:ea typeface="+mn-ea"/>
          <a:cs typeface="+mn-cs"/>
        </a:defRPr>
      </a:lvl8pPr>
      <a:lvl9pPr marL="15366835" algn="l" defTabSz="3841709" rtl="0" eaLnBrk="1" latinLnBrk="0" hangingPunct="1">
        <a:defRPr sz="75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B3E0-9A13-D44D-A25C-3D9A45BA3766}"/>
              </a:ext>
            </a:extLst>
          </p:cNvPr>
          <p:cNvSpPr txBox="1">
            <a:spLocks/>
          </p:cNvSpPr>
          <p:nvPr/>
        </p:nvSpPr>
        <p:spPr>
          <a:xfrm>
            <a:off x="5882640" y="2332546"/>
            <a:ext cx="31607761" cy="138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Helvetica" pitchFamily="2" charset="0"/>
                <a:ea typeface="Gill Sans MT" charset="0"/>
                <a:cs typeface="Gill Sans MT" charset="0"/>
              </a:rPr>
              <a:t>Authors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4BEC6AC7-3F1A-D446-80E4-84E007E08734}"/>
              </a:ext>
            </a:extLst>
          </p:cNvPr>
          <p:cNvSpPr txBox="1">
            <a:spLocks/>
          </p:cNvSpPr>
          <p:nvPr/>
        </p:nvSpPr>
        <p:spPr>
          <a:xfrm>
            <a:off x="5882640" y="914401"/>
            <a:ext cx="31607761" cy="1592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38404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480" kern="1200">
                <a:solidFill>
                  <a:srgbClr val="0074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Helvetica" pitchFamily="2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3691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DC4B8-2D63-C746-BB31-2A02DC968130}"/>
              </a:ext>
            </a:extLst>
          </p:cNvPr>
          <p:cNvSpPr txBox="1">
            <a:spLocks/>
          </p:cNvSpPr>
          <p:nvPr/>
        </p:nvSpPr>
        <p:spPr>
          <a:xfrm>
            <a:off x="5882640" y="2332546"/>
            <a:ext cx="31607761" cy="138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Helvetica" pitchFamily="2" charset="0"/>
                <a:ea typeface="Gill Sans MT" charset="0"/>
                <a:cs typeface="Gill Sans MT" charset="0"/>
              </a:rPr>
              <a:t>Authors</a:t>
            </a: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5956CFF0-E391-D144-93C8-FB6E728807F6}"/>
              </a:ext>
            </a:extLst>
          </p:cNvPr>
          <p:cNvSpPr txBox="1">
            <a:spLocks/>
          </p:cNvSpPr>
          <p:nvPr/>
        </p:nvSpPr>
        <p:spPr>
          <a:xfrm>
            <a:off x="5882640" y="914401"/>
            <a:ext cx="31607761" cy="1592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38404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480" kern="1200">
                <a:solidFill>
                  <a:srgbClr val="0074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Helvetica" pitchFamily="2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979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32986-A6B6-9A4C-BF86-6E8A65B5BB5F}"/>
              </a:ext>
            </a:extLst>
          </p:cNvPr>
          <p:cNvSpPr txBox="1">
            <a:spLocks/>
          </p:cNvSpPr>
          <p:nvPr/>
        </p:nvSpPr>
        <p:spPr>
          <a:xfrm>
            <a:off x="5882640" y="2332546"/>
            <a:ext cx="31607761" cy="13873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Helvetica" pitchFamily="2" charset="0"/>
                <a:ea typeface="Gill Sans MT" charset="0"/>
                <a:cs typeface="Gill Sans MT" charset="0"/>
              </a:rPr>
              <a:t>Authors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5655CDFB-8118-D643-AE91-E8C373549A8B}"/>
              </a:ext>
            </a:extLst>
          </p:cNvPr>
          <p:cNvSpPr txBox="1">
            <a:spLocks/>
          </p:cNvSpPr>
          <p:nvPr/>
        </p:nvSpPr>
        <p:spPr>
          <a:xfrm>
            <a:off x="5882640" y="914401"/>
            <a:ext cx="31607761" cy="1592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38404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480" kern="1200">
                <a:solidFill>
                  <a:srgbClr val="0074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Helvetica" pitchFamily="2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34562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638</TotalTime>
  <Words>7</Words>
  <Application>Microsoft Macintosh PowerPoint</Application>
  <PresentationFormat>Custom</PresentationFormat>
  <Paragraphs>7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Helvetica</vt:lpstr>
      <vt:lpstr>Helvetica Neue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41</cp:revision>
  <dcterms:created xsi:type="dcterms:W3CDTF">2016-12-02T15:25:34Z</dcterms:created>
  <dcterms:modified xsi:type="dcterms:W3CDTF">2021-10-12T14:54:14Z</dcterms:modified>
</cp:coreProperties>
</file>